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799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1148" y="76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1178222"/>
            <a:ext cx="9179799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6"/>
            <a:ext cx="8099822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39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383297"/>
            <a:ext cx="2328699" cy="61010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83297"/>
            <a:ext cx="6851100" cy="61010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368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61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794831"/>
            <a:ext cx="9314796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817876"/>
            <a:ext cx="9314796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0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899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916484"/>
            <a:ext cx="4589899" cy="456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242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83299"/>
            <a:ext cx="9314796" cy="13915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80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260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46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79954"/>
            <a:ext cx="348320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0"/>
            <a:ext cx="546738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159794"/>
            <a:ext cx="348320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479954"/>
            <a:ext cx="3483205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0"/>
            <a:ext cx="546738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2159794"/>
            <a:ext cx="3483205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755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8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8FC3-EE4A-481D-95FA-BE3A707108BA}" type="datetimeFigureOut">
              <a:rPr kumimoji="1" lang="ja-JP" altLang="en-US" smtClean="0"/>
              <a:t>2019/5/16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8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8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EFFC-6466-4F75-96D2-A20243E262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28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59937" rtl="0" eaLnBrk="1" latinLnBrk="0" hangingPunct="1">
        <a:lnSpc>
          <a:spcPct val="90000"/>
        </a:lnSpc>
        <a:spcBef>
          <a:spcPct val="0"/>
        </a:spcBef>
        <a:buNone/>
        <a:defRPr kumimoji="1"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l" defTabSz="959937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l" defTabSz="959937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l" defTabSz="959937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B1B1C56-3A60-4938-99C5-6B2FA70D03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2" t="28788" r="19947" b="48404"/>
          <a:stretch/>
        </p:blipFill>
        <p:spPr>
          <a:xfrm>
            <a:off x="141514" y="293913"/>
            <a:ext cx="10493829" cy="665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131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sawa.tomo18@gmail.com</dc:creator>
  <cp:lastModifiedBy>sawa.tomo18@gmail.com</cp:lastModifiedBy>
  <cp:revision>1</cp:revision>
  <dcterms:created xsi:type="dcterms:W3CDTF">2019-05-15T16:03:38Z</dcterms:created>
  <dcterms:modified xsi:type="dcterms:W3CDTF">2019-05-15T16:12:58Z</dcterms:modified>
</cp:coreProperties>
</file>